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Outfit"/>
      <p:regular r:id="rId18"/>
    </p:embeddedFont>
    <p:embeddedFont>
      <p:font typeface="Outfit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  <p:embeddedFont>
      <p:font typeface="Bit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Leveraging AI in the Workplace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AI is transforming how we work across industries. Tools like GitHub Copilot are being adopted at a rapid pace. This presentation explores how to unlock new levels of productivity and creativity with AI.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163056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Bitter Bold" pitchFamily="34" charset="0"/>
                <a:ea typeface="Bitter Bold" pitchFamily="34" charset="-122"/>
                <a:cs typeface="Bitter Bold" pitchFamily="34" charset="-120"/>
              </a:rPr>
              <a:t>by Alex Xiao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5539"/>
            <a:ext cx="5990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Changing Your Mindset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31294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From Syntax to Questions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66768"/>
            <a:ext cx="214955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Shift from memorizing code to formulating good queries. Focus on problem framing rather than implementation details.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2731294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AI as Collaborator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3666768"/>
            <a:ext cx="214955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View AI as a team member, not just a tool. Engage in dialogue-like interactions for better results.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2731294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Iterative Refinement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14943" y="3666768"/>
            <a:ext cx="21495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Provide feedback to improve outputs. Each interaction teaches you better prompt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0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Takeaways and Next Steps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9764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192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Experiment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68307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Test AI tools on different tasks to find best applications.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92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634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Shift Mindset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12468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Approach problems thinking "How could AI help here?"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808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07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6629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Adapt to evolving AI capabilities and tools.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 Does "Leveraging AI" Mean?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79785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Automate Tasks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1508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Let AI handle repetitive work that drains your productivity.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46770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694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Natural Language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1849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Describe outcomes you want in plain English.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76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Higher-Level Thinking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 on solving complex problems, not mundane tasks.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2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GitHub Copilot: An AI Assistant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69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5194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55484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Rapid Code Generation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39959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Creates working code and documentation in seconds.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4769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5194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554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Bug Fixing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Suggests fixes and helps refactor problematic code.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62153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473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Works directly within your favorite developer tools.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Writing Better Documentation With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First Draft Magic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Copilot creates initial drafts of technical documentation quickly.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Code Summarization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Automatically generates API references and explanations.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Time Savings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Reduces documentation time by 40% while improving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9185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Code Generation: Fast and Reliable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3288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Transformative Solutions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48410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Turns problem descriptions into working code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45557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Complete Structures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53137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Suggests functions, classes, and multi-file changes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45557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Practical Examples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55574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Offers code snippets and algorithm implementations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Generating and Running Unit Tests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19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Stub Creation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Copilot proposes accurate unit test templates based on your code.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272082"/>
            <a:ext cx="3620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Automated Test Generation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Creates complete tests from function descriptions or requirements.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1511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715119"/>
            <a:ext cx="2961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Instant Feedback Loop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20553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Integrates with test frameworks for immediate validation.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Power of Context: AI Works Better With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01904" y="3215878"/>
            <a:ext cx="3130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Specific Project Context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0629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More detailed information leads to higher quality AI output.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401978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Live Code References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70629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Point AI to existing code patterns for consistency.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401978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668447"/>
            <a:ext cx="3329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Requirements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615886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Include business requirements for more accurate solutions.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68213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Guided Adaptation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15886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AI adjusts suggestions based on your feedback.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68213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785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Tips for Guiding AI Effectively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Positive Instructions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6772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Tell AI what to do, not what to avoid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4555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Task Breakdown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880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Split complex problems into manageable parts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4555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Clear Prompts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47880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Practice creating specific, actionable requests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9214"/>
            <a:ext cx="826770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Changing Your Mindset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2761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Shifting from traditional coding to AI-assisted development requires a new perspective on problem solving.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99836"/>
            <a:ext cx="3005495" cy="22681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966811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From Implementation to Direction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811560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Focus on describing what you need instead of how to build it.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39446" y="4059555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8" name="Text 6"/>
          <p:cNvSpPr/>
          <p:nvPr/>
        </p:nvSpPr>
        <p:spPr>
          <a:xfrm>
            <a:off x="4139446" y="4626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Iterative Refinement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39446" y="51169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Start with a simple prompt, then guide AI with more specific details.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85221" y="3719274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11" name="Text 9"/>
          <p:cNvSpPr/>
          <p:nvPr/>
        </p:nvSpPr>
        <p:spPr>
          <a:xfrm>
            <a:off x="7485221" y="4286250"/>
            <a:ext cx="2877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Collaborative Mindset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85221" y="477666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Think of AI as a junior developer you're mentoring, not a perfect solution.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10830997" y="3379113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14" name="Text 12"/>
          <p:cNvSpPr/>
          <p:nvPr/>
        </p:nvSpPr>
        <p:spPr>
          <a:xfrm>
            <a:off x="10830997" y="3946088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Learning From Feedback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830997" y="479083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Analyze what works in your prompts to continuously improve results.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2025-05-18T17:05:03Z</dcterms:created>
  <dcterms:modified xsi:type="dcterms:W3CDTF">2025-05-18T17:05:03Z</dcterms:modified>
</cp:coreProperties>
</file>